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98" r:id="rId3"/>
    <p:sldId id="354" r:id="rId5"/>
    <p:sldId id="355" r:id="rId6"/>
    <p:sldId id="416" r:id="rId7"/>
    <p:sldId id="417" r:id="rId8"/>
    <p:sldId id="418" r:id="rId9"/>
    <p:sldId id="419" r:id="rId10"/>
    <p:sldId id="420" r:id="rId11"/>
    <p:sldId id="421" r:id="rId12"/>
    <p:sldId id="422" r:id="rId13"/>
    <p:sldId id="423" r:id="rId14"/>
    <p:sldId id="424" r:id="rId15"/>
    <p:sldId id="425" r:id="rId16"/>
    <p:sldId id="426" r:id="rId17"/>
    <p:sldId id="427" r:id="rId18"/>
    <p:sldId id="428" r:id="rId19"/>
    <p:sldId id="429" r:id="rId20"/>
    <p:sldId id="430" r:id="rId21"/>
    <p:sldId id="431" r:id="rId22"/>
    <p:sldId id="432" r:id="rId23"/>
    <p:sldId id="433" r:id="rId24"/>
    <p:sldId id="436" r:id="rId25"/>
    <p:sldId id="437" r:id="rId26"/>
    <p:sldId id="434" r:id="rId27"/>
    <p:sldId id="435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181"/>
    <p:restoredTop sz="94660"/>
  </p:normalViewPr>
  <p:slideViewPr>
    <p:cSldViewPr showGuides="1">
      <p:cViewPr varScale="1">
        <p:scale>
          <a:sx n="91" d="100"/>
          <a:sy n="91" d="100"/>
        </p:scale>
        <p:origin x="-570" y="-102"/>
      </p:cViewPr>
      <p:guideLst>
        <p:guide orient="horz" pos="2137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0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1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4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slide" Target="slide23.xml"/><Relationship Id="rId4" Type="http://schemas.openxmlformats.org/officeDocument/2006/relationships/slide" Target="slide21.xml"/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29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3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6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" Target="slide23.xml"/><Relationship Id="rId3" Type="http://schemas.openxmlformats.org/officeDocument/2006/relationships/slide" Target="slide21.xml"/><Relationship Id="rId2" Type="http://schemas.openxmlformats.org/officeDocument/2006/relationships/slide" Target="slide9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9995" y="1156335"/>
            <a:ext cx="6679598" cy="20787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50" y="4163695"/>
            <a:ext cx="8495995" cy="49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035" y="940435"/>
            <a:ext cx="8076523" cy="278834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825" y="3940175"/>
            <a:ext cx="8098448" cy="1046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25" y="461645"/>
            <a:ext cx="8489801" cy="5334572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839710" y="2911475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05" y="544830"/>
            <a:ext cx="8505422" cy="5342382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880350" y="1106805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" y="438785"/>
            <a:ext cx="8171598" cy="5673661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685405" y="152273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25" y="576580"/>
            <a:ext cx="8489909" cy="4717542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889240" y="242570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" y="591185"/>
            <a:ext cx="8457730" cy="10309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545" y="1818640"/>
            <a:ext cx="8123066" cy="3561588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912735" y="118745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8575" y="462280"/>
            <a:ext cx="6525709" cy="5634038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6969760" y="44704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" y="446405"/>
            <a:ext cx="7915737" cy="5651087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522845" y="154686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465" y="682625"/>
            <a:ext cx="8509176" cy="4185761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832090" y="188849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210" y="659765"/>
            <a:ext cx="8577429" cy="23181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190" y="3180715"/>
            <a:ext cx="8108493" cy="104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0465" y="509905"/>
            <a:ext cx="4243460" cy="7043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4930775" y="4767263"/>
            <a:ext cx="1520825" cy="3968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等线" pitchFamily="2" charset="-122"/>
            </a:endParaRPr>
          </a:p>
        </p:txBody>
      </p:sp>
      <p:sp>
        <p:nvSpPr>
          <p:cNvPr id="3076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3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3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5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5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720" y="1212850"/>
            <a:ext cx="8544562" cy="4850321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5360670" y="3646170"/>
            <a:ext cx="171831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" name="Rectangle 7"/>
          <p:cNvSpPr/>
          <p:nvPr/>
        </p:nvSpPr>
        <p:spPr>
          <a:xfrm>
            <a:off x="7857490" y="364617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319405" y="427355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657225" y="4900295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7755" y="4900295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  <p:bldP spid="4" grpId="0" bldLvl="0" animBg="1"/>
      <p:bldP spid="6" grpId="0" bldLvl="0" animBg="1"/>
      <p:bldP spid="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20" y="701040"/>
            <a:ext cx="8494327" cy="4507230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840345" y="70104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245" y="534035"/>
            <a:ext cx="8525127" cy="537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75" y="526415"/>
            <a:ext cx="8384773" cy="23831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975" y="3272155"/>
            <a:ext cx="8384810" cy="2340292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867410" y="1099820"/>
            <a:ext cx="7843520" cy="1882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929640" y="3729355"/>
            <a:ext cx="7762875" cy="1882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845" y="545465"/>
            <a:ext cx="8576366" cy="4890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30" y="550545"/>
            <a:ext cx="8460157" cy="30770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390" y="4109720"/>
            <a:ext cx="8475904" cy="1109472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876300" y="1099820"/>
            <a:ext cx="7924800" cy="252857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70" y="681990"/>
            <a:ext cx="8531589" cy="4825936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306070" y="681990"/>
            <a:ext cx="8532495" cy="499808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530" y="603885"/>
            <a:ext cx="8544564" cy="4842510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4375150" y="3053715"/>
            <a:ext cx="168656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2" name="Rectangle 7"/>
          <p:cNvSpPr/>
          <p:nvPr/>
        </p:nvSpPr>
        <p:spPr>
          <a:xfrm>
            <a:off x="7861300" y="3686175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303530" y="430657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205220" y="4933315"/>
            <a:ext cx="156464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 bldLvl="0" animBg="1"/>
      <p:bldP spid="4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" y="591820"/>
            <a:ext cx="8458582" cy="5170551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5758180" y="1694815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" name="Rectangle 7"/>
          <p:cNvSpPr/>
          <p:nvPr/>
        </p:nvSpPr>
        <p:spPr>
          <a:xfrm>
            <a:off x="2585720" y="290703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6645275" y="2907030"/>
            <a:ext cx="1710055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2072640" y="4103370"/>
            <a:ext cx="232918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185" y="440055"/>
            <a:ext cx="7502949" cy="56647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6035" y="2293620"/>
            <a:ext cx="267462" cy="329184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562850" y="2224405"/>
            <a:ext cx="434340" cy="466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8160" y="437515"/>
            <a:ext cx="5127060" cy="21174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730" y="2640330"/>
            <a:ext cx="8038871" cy="3484435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77240" y="4525010"/>
            <a:ext cx="1604645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4668520" y="4525010"/>
            <a:ext cx="164592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2121535" y="5095240"/>
            <a:ext cx="151511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45" y="727075"/>
            <a:ext cx="8474366" cy="4350448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2430780" y="654050"/>
            <a:ext cx="1661795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" name="Rectangle 7"/>
          <p:cNvSpPr/>
          <p:nvPr/>
        </p:nvSpPr>
        <p:spPr>
          <a:xfrm>
            <a:off x="7580630" y="125349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1593215" y="1847850"/>
            <a:ext cx="986790" cy="44196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" y="615950"/>
            <a:ext cx="8513427" cy="43348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165" y="2165350"/>
            <a:ext cx="320231" cy="398335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945755" y="2165350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7" name="TextBox 2"/>
          <p:cNvSpPr txBox="1"/>
          <p:nvPr/>
        </p:nvSpPr>
        <p:spPr>
          <a:xfrm>
            <a:off x="1763713" y="6307614"/>
            <a:ext cx="72009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algn="just" eaLnBrk="0" hangingPunct="0"/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1" action="ppaction://hlinksldjump"/>
              </a:rPr>
              <a:t>◆名师导学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◆同步导练（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2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2" action="ppaction://hlinksldjump"/>
              </a:rPr>
              <a:t>选择题 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◎</a:t>
            </a:r>
            <a:r>
              <a:rPr lang="zh-CN" altLang="en-US" b="1" u="sng" dirty="0">
                <a:solidFill>
                  <a:srgbClr val="FFFF00"/>
                </a:solidFill>
                <a:sym typeface="+mn-ea"/>
                <a:hlinkClick r:id="rId3" action="ppaction://hlinksldjump"/>
              </a:rPr>
              <a:t>简答题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 </a:t>
            </a:r>
            <a:r>
              <a:rPr lang="zh-CN" altLang="en-US" dirty="0">
                <a:solidFill>
                  <a:srgbClr val="FFFF00"/>
                </a:solidFill>
                <a:sym typeface="+mn-ea"/>
                <a:hlinkClick r:id="rId4" action="ppaction://hlinksldjump"/>
              </a:rPr>
              <a:t>◎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  <a:hlinkClick r:id="rId4" action="ppaction://hlinksldjump"/>
              </a:rPr>
              <a:t>分析说明题</a:t>
            </a:r>
            <a:r>
              <a:rPr lang="zh-CN" altLang="en-US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15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7760" y="746760"/>
            <a:ext cx="4154666" cy="6560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455" y="1945005"/>
            <a:ext cx="8467117" cy="2796159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7905115" y="4305935"/>
            <a:ext cx="425450" cy="4349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0</TotalTime>
  <Words>775</Words>
  <Application>WPS 演示</Application>
  <PresentationFormat>在屏幕上显示</PresentationFormat>
  <Paragraphs>50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等线</vt:lpstr>
      <vt:lpstr>Calibri Light</vt:lpstr>
      <vt:lpstr>等线 Light</vt:lpstr>
      <vt:lpstr>黑体</vt:lpstr>
      <vt:lpstr>微软雅黑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信念技术论坛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90</cp:revision>
  <dcterms:created xsi:type="dcterms:W3CDTF">2016-07-05T04:43:00Z</dcterms:created>
  <dcterms:modified xsi:type="dcterms:W3CDTF">2017-09-14T01:13:17Z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